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0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7" r:id="rId25"/>
    <p:sldId id="771" r:id="rId26"/>
    <p:sldId id="678" r:id="rId27"/>
    <p:sldId id="776" r:id="rId28"/>
    <p:sldId id="722" r:id="rId29"/>
    <p:sldId id="758" r:id="rId30"/>
    <p:sldId id="778" r:id="rId31"/>
    <p:sldId id="725" r:id="rId32"/>
    <p:sldId id="762" r:id="rId33"/>
    <p:sldId id="774" r:id="rId34"/>
    <p:sldId id="759" r:id="rId35"/>
    <p:sldId id="717" r:id="rId36"/>
    <p:sldId id="726" r:id="rId37"/>
    <p:sldId id="740" r:id="rId38"/>
    <p:sldId id="760" r:id="rId39"/>
    <p:sldId id="761" r:id="rId40"/>
    <p:sldId id="621" r:id="rId41"/>
    <p:sldId id="692" r:id="rId42"/>
    <p:sldId id="629" r:id="rId43"/>
    <p:sldId id="632" r:id="rId44"/>
    <p:sldId id="698" r:id="rId45"/>
    <p:sldId id="694" r:id="rId46"/>
    <p:sldId id="772" r:id="rId47"/>
    <p:sldId id="764" r:id="rId48"/>
    <p:sldId id="718" r:id="rId49"/>
    <p:sldId id="728" r:id="rId50"/>
    <p:sldId id="730" r:id="rId51"/>
    <p:sldId id="773" r:id="rId52"/>
    <p:sldId id="729" r:id="rId53"/>
    <p:sldId id="702" r:id="rId54"/>
    <p:sldId id="703" r:id="rId55"/>
    <p:sldId id="704" r:id="rId56"/>
    <p:sldId id="763" r:id="rId57"/>
    <p:sldId id="765" r:id="rId58"/>
    <p:sldId id="719" r:id="rId59"/>
    <p:sldId id="731" r:id="rId60"/>
    <p:sldId id="766" r:id="rId61"/>
    <p:sldId id="732" r:id="rId62"/>
    <p:sldId id="734" r:id="rId63"/>
    <p:sldId id="733" r:id="rId64"/>
    <p:sldId id="720" r:id="rId65"/>
    <p:sldId id="735" r:id="rId66"/>
    <p:sldId id="741" r:id="rId67"/>
    <p:sldId id="768" r:id="rId68"/>
    <p:sldId id="767" r:id="rId6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FAFAFC"/>
    <a:srgbClr val="0432FF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9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3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commentAuthors" Target="commentAuthors.xml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34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組織・文化ではなく技術面。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両方が必要だと思う！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281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7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ja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1.png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NUL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 smtClean="0"/>
              <a:t>にお</a:t>
            </a:r>
            <a:r>
              <a:rPr lang="ja-JP" altLang="en-US" sz="5400" b="1" dirty="0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750295005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/>
              <a:t>アジェンダ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 dirty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を収拾する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ため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（課題）これまでの会話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リードタイムの短縮とスループットの向上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障害報告も金額で表示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全て売上・利益の向上・改善と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リードタイムの短縮とスループットの向上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障害報告も金額で表示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全て売上・利益の向上・改善と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04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 &amp;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テスト結果のモニタリングツール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自作！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3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251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2902</TotalTime>
  <Words>1709</Words>
  <Application>Microsoft Macintosh PowerPoint</Application>
  <PresentationFormat>画面に合わせる (4:3)</PresentationFormat>
  <Paragraphs>506</Paragraphs>
  <Slides>67</Slides>
  <Notes>64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67</vt:i4>
      </vt:variant>
    </vt:vector>
  </HeadingPairs>
  <TitlesOfParts>
    <vt:vector size="76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いまの課題</vt:lpstr>
      <vt:lpstr>いま試しているもの</vt:lpstr>
      <vt:lpstr>2. ビジネスの3つのKPI</vt:lpstr>
      <vt:lpstr>（課題）これまでの会話</vt:lpstr>
      <vt:lpstr>活用例 (1)</vt:lpstr>
      <vt:lpstr>活用例 (2)</vt:lpstr>
      <vt:lpstr>成果</vt:lpstr>
      <vt:lpstr>3. 成果物で会話する</vt:lpstr>
      <vt:lpstr>アジャイルの要素</vt:lpstr>
      <vt:lpstr>Ayavue</vt:lpstr>
      <vt:lpstr>まとめ</vt:lpstr>
      <vt:lpstr>PowerPoint プレゼンテーション</vt:lpstr>
      <vt:lpstr>プラクティス・事例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シンプルに皆を喜ばせる</vt:lpstr>
      <vt:lpstr>（例）Ayavue</vt:lpstr>
      <vt:lpstr>まとめ</vt:lpstr>
      <vt:lpstr>PowerPoint プレゼンテーション</vt:lpstr>
      <vt:lpstr>プラクティス・事例</vt:lpstr>
      <vt:lpstr>1. 課題発見と言語化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4826</cp:revision>
  <dcterms:created xsi:type="dcterms:W3CDTF">2016-11-21T06:16:44Z</dcterms:created>
  <dcterms:modified xsi:type="dcterms:W3CDTF">2018-04-05T03:00:00Z</dcterms:modified>
</cp:coreProperties>
</file>